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8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7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51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5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6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95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3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7" r:id="rId6"/>
    <p:sldLayoutId id="2147483803" r:id="rId7"/>
    <p:sldLayoutId id="2147483804" r:id="rId8"/>
    <p:sldLayoutId id="2147483805" r:id="rId9"/>
    <p:sldLayoutId id="2147483806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CFFB5-BF04-417E-9E75-86DCA4916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dirty="0"/>
              <a:t>Tiny Tap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7CE5ED-8BC8-4772-B493-B73507D07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Интерактивная платформа для учителя и учеников!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внутренний, сидит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6CE97B89-4DAA-4881-9FED-038CCD438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16883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B26B9-4518-4F92-9978-4188A8D0DE1B}"/>
              </a:ext>
            </a:extLst>
          </p:cNvPr>
          <p:cNvSpPr txBox="1"/>
          <p:nvPr/>
        </p:nvSpPr>
        <p:spPr>
          <a:xfrm>
            <a:off x="7811536" y="5826288"/>
            <a:ext cx="387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i="1" dirty="0"/>
              <a:t>Презентация Учителя английского языка МАОУ «СОШ 87» Казанцевой Дарьи Дмитриевны</a:t>
            </a:r>
          </a:p>
        </p:txBody>
      </p:sp>
    </p:spTree>
    <p:extLst>
      <p:ext uri="{BB962C8B-B14F-4D97-AF65-F5344CB8AC3E}">
        <p14:creationId xmlns:p14="http://schemas.microsoft.com/office/powerpoint/2010/main" val="45336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DBC96-2EAC-42EB-A9FD-C8232493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Вывод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5F067B-6326-4A6A-9AA5-6B7F6E6E8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41" y="1026367"/>
            <a:ext cx="7191709" cy="58316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F9707-2672-49CE-971E-6F20DF32BBC9}"/>
              </a:ext>
            </a:extLst>
          </p:cNvPr>
          <p:cNvSpPr txBox="1"/>
          <p:nvPr/>
        </p:nvSpPr>
        <p:spPr>
          <a:xfrm>
            <a:off x="679580" y="856357"/>
            <a:ext cx="373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Конечно, сперва у вас могут возникнут трудности с созданием игры, однако, когда вы познакомитесь с этой платформой поближе – поймете, насколько этот процесс увлекательный и полезный!</a:t>
            </a:r>
          </a:p>
        </p:txBody>
      </p:sp>
    </p:spTree>
    <p:extLst>
      <p:ext uri="{BB962C8B-B14F-4D97-AF65-F5344CB8AC3E}">
        <p14:creationId xmlns:p14="http://schemas.microsoft.com/office/powerpoint/2010/main" val="340836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03A46E-C8A3-4E70-A45A-C23E20844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1" r="1" b="18062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3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DDCD3-91B2-4955-84D7-68AF1975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ru-RU" dirty="0"/>
              <a:t>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3E3D6-C695-405D-92C9-053A3677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96" y="1611328"/>
            <a:ext cx="5387502" cy="4881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 1) </a:t>
            </a:r>
            <a:r>
              <a:rPr lang="ru-RU" sz="1400" dirty="0" err="1"/>
              <a:t>Tinytap</a:t>
            </a:r>
            <a:r>
              <a:rPr lang="ru-RU" sz="1400" dirty="0"/>
              <a:t> - простая в использовании платформа, имеющая все возможности для создания собственной образовательной игры.</a:t>
            </a:r>
          </a:p>
          <a:p>
            <a:pPr marL="0" indent="0">
              <a:buNone/>
            </a:pPr>
            <a:r>
              <a:rPr lang="ru-RU" sz="1400" dirty="0"/>
              <a:t>2) Помимо создания игр, вы можете  использовать на платформе уже готовые игры, разработанные учителями со всего света!</a:t>
            </a:r>
          </a:p>
          <a:p>
            <a:pPr marL="0" indent="0">
              <a:buNone/>
            </a:pPr>
            <a:r>
              <a:rPr lang="ru-RU" sz="1400" dirty="0"/>
              <a:t>3) В этом цифровом ресурсе есть перечень игр по самым разным предметам: математика, английский язык, испанский, история, геометрия и др.</a:t>
            </a:r>
          </a:p>
          <a:p>
            <a:pPr marL="0" indent="0">
              <a:buNone/>
            </a:pPr>
            <a:r>
              <a:rPr lang="ru-RU" sz="1400" dirty="0"/>
              <a:t>4) Одним из недостатков ресурса является то, что за использование уже созданных игр вам придется заплатить деньги!</a:t>
            </a:r>
          </a:p>
          <a:p>
            <a:pPr marL="0" indent="0">
              <a:buNone/>
            </a:pPr>
            <a:r>
              <a:rPr lang="ru-RU" sz="1400" dirty="0"/>
              <a:t>5) Однако создание ваших игр не требует платы. Создавать игру можно бесплатно!</a:t>
            </a:r>
          </a:p>
          <a:p>
            <a:pPr marL="0" indent="0">
              <a:buNone/>
            </a:pPr>
            <a:r>
              <a:rPr lang="ru-RU" sz="1400" dirty="0"/>
              <a:t>6) Кроме официального сайта </a:t>
            </a:r>
            <a:r>
              <a:rPr lang="ru-RU" sz="1400" dirty="0" err="1"/>
              <a:t>TinyTap</a:t>
            </a:r>
            <a:r>
              <a:rPr lang="ru-RU" sz="1400" dirty="0"/>
              <a:t>, существует еще и мобильная версия, скачивание которой является бесплатным!</a:t>
            </a:r>
          </a:p>
          <a:p>
            <a:pPr marL="0" indent="0">
              <a:buNone/>
            </a:pPr>
            <a:r>
              <a:rPr lang="ru-RU" sz="1400" dirty="0"/>
              <a:t>7) Все разработанные вами игры будут храниться на официальном сайте, вы сможете использовать их столько раз, сколько вам нужно</a:t>
            </a:r>
          </a:p>
          <a:p>
            <a:pPr marL="0" indent="0">
              <a:buNone/>
            </a:pPr>
            <a:r>
              <a:rPr lang="ru-RU" sz="1400" dirty="0"/>
              <a:t>8) Для того, чтобы пользоваться данной платформой необходима регистрация (вы также можете зайти через свой </a:t>
            </a:r>
            <a:r>
              <a:rPr lang="ru-RU" sz="1400" dirty="0" err="1"/>
              <a:t>google</a:t>
            </a:r>
            <a:r>
              <a:rPr lang="ru-RU" sz="1400" dirty="0"/>
              <a:t> аккаунт или </a:t>
            </a:r>
            <a:r>
              <a:rPr lang="ru-RU" sz="1400" dirty="0" err="1"/>
              <a:t>facebook</a:t>
            </a:r>
            <a:r>
              <a:rPr lang="ru-RU" sz="1400" dirty="0"/>
              <a:t>)</a:t>
            </a:r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4F3406C-E82A-4CDE-A9E9-6F85DC0B1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443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6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0B3D0-7993-45D0-AB72-ACC5CB3F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Интерфейс платформы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7F6F40-028F-43F9-9C28-785E5C3A4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1054359"/>
            <a:ext cx="12096751" cy="5803641"/>
          </a:xfrm>
        </p:spPr>
      </p:pic>
    </p:spTree>
    <p:extLst>
      <p:ext uri="{BB962C8B-B14F-4D97-AF65-F5344CB8AC3E}">
        <p14:creationId xmlns:p14="http://schemas.microsoft.com/office/powerpoint/2010/main" val="394945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3C80D-5E64-4D15-AC4D-EEC85942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Перечень предметов, по которым можно создавать игры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A9E999C-9D01-4685-B9BD-FB968C167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9469"/>
            <a:ext cx="12092473" cy="4926564"/>
          </a:xfrm>
        </p:spPr>
      </p:pic>
    </p:spTree>
    <p:extLst>
      <p:ext uri="{BB962C8B-B14F-4D97-AF65-F5344CB8AC3E}">
        <p14:creationId xmlns:p14="http://schemas.microsoft.com/office/powerpoint/2010/main" val="334645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B8DEA-60A9-4CE5-AA18-A979E52D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Так выглядит регистрационный этап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77B275-F7E3-4D8E-85FE-543441649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12192000" cy="5167312"/>
          </a:xfrm>
        </p:spPr>
      </p:pic>
    </p:spTree>
    <p:extLst>
      <p:ext uri="{BB962C8B-B14F-4D97-AF65-F5344CB8AC3E}">
        <p14:creationId xmlns:p14="http://schemas.microsoft.com/office/powerpoint/2010/main" val="154879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91181E-0E0D-43C7-8F11-2E09950B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016922"/>
            <a:ext cx="6248400" cy="47197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E6413-17D8-4E43-BA10-A07FC962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9858374" cy="125405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Создание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52D2D-937B-4DA3-9B8B-CFACA425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5" y="2394990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Для того, чтобы создать игру нужно зайти в свой аккаунт и нажать кнопку «</a:t>
            </a:r>
            <a:r>
              <a:rPr lang="en-US" sz="3600" dirty="0"/>
              <a:t>Create\</a:t>
            </a:r>
            <a:r>
              <a:rPr lang="ru-RU" sz="3600" dirty="0"/>
              <a:t>Создать»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C69E0D4-DAFE-4C21-BDDA-E040EC44E6E0}"/>
              </a:ext>
            </a:extLst>
          </p:cNvPr>
          <p:cNvCxnSpPr>
            <a:cxnSpLocks/>
          </p:cNvCxnSpPr>
          <p:nvPr/>
        </p:nvCxnSpPr>
        <p:spPr>
          <a:xfrm>
            <a:off x="4452759" y="4299499"/>
            <a:ext cx="2181306" cy="77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0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555C4-2695-413C-B867-875D4FA1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Первый шаг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A450CE-90C0-4463-80C7-D32545D8E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1834956"/>
            <a:ext cx="7097486" cy="50230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2D2C4B-F322-4650-9928-46448B99D13C}"/>
              </a:ext>
            </a:extLst>
          </p:cNvPr>
          <p:cNvSpPr txBox="1"/>
          <p:nvPr/>
        </p:nvSpPr>
        <p:spPr>
          <a:xfrm>
            <a:off x="642257" y="1583029"/>
            <a:ext cx="4302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Нажав на кнопку «</a:t>
            </a:r>
            <a:r>
              <a:rPr lang="en-US" sz="3200" dirty="0"/>
              <a:t>Create</a:t>
            </a:r>
            <a:r>
              <a:rPr lang="ru-RU" sz="3200" dirty="0"/>
              <a:t>», вы попадаете на такое пустое окно – вашу будущую игру. </a:t>
            </a:r>
          </a:p>
          <a:p>
            <a:r>
              <a:rPr lang="ru-RU" sz="3200" dirty="0"/>
              <a:t>В этом окошке вы можете выбрать дизайн игры, форму (тест, паззл и пр.)</a:t>
            </a:r>
          </a:p>
        </p:txBody>
      </p:sp>
    </p:spTree>
    <p:extLst>
      <p:ext uri="{BB962C8B-B14F-4D97-AF65-F5344CB8AC3E}">
        <p14:creationId xmlns:p14="http://schemas.microsoft.com/office/powerpoint/2010/main" val="406650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D98BF-4A96-43D0-B705-2DB82B74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181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Процесс создания игры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794AE1-17B4-4E1A-A1ED-FB71F461A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609"/>
            <a:ext cx="12191999" cy="5514392"/>
          </a:xfrm>
        </p:spPr>
      </p:pic>
    </p:spTree>
    <p:extLst>
      <p:ext uri="{BB962C8B-B14F-4D97-AF65-F5344CB8AC3E}">
        <p14:creationId xmlns:p14="http://schemas.microsoft.com/office/powerpoint/2010/main" val="351806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37323-6AE0-41AC-8708-60082BDE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на уроках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D2F64-3A13-4CAC-8A84-A084228E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87502" cy="48177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Для того, чтобы использовать созданные игры на своих уроках – достаточно просто зайти в свой аккаунт сайта </a:t>
            </a:r>
            <a:r>
              <a:rPr lang="en-US" dirty="0" err="1"/>
              <a:t>TinyTap</a:t>
            </a:r>
            <a:r>
              <a:rPr lang="ru-RU" dirty="0"/>
              <a:t> и </a:t>
            </a:r>
            <a:r>
              <a:rPr lang="ru-RU" dirty="0" err="1"/>
              <a:t>вуаля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Все ваши игры – здесь!!!</a:t>
            </a:r>
          </a:p>
          <a:p>
            <a:pPr marL="0" indent="0">
              <a:buNone/>
            </a:pPr>
            <a:r>
              <a:rPr lang="ru-RU" sz="2200" dirty="0"/>
              <a:t>Официальный сайт: </a:t>
            </a:r>
            <a:r>
              <a:rPr lang="en-US" sz="2200" dirty="0"/>
              <a:t>https://www.tinytap.it</a:t>
            </a: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500" dirty="0">
                <a:solidFill>
                  <a:srgbClr val="FF0000"/>
                </a:solidFill>
              </a:rPr>
              <a:t>Внимание</a:t>
            </a:r>
            <a:r>
              <a:rPr lang="ru-RU" sz="3500" dirty="0"/>
              <a:t>: Вам понадобится заплатить за использование уже готовых игр!!! Только ваши собственные игры являются бесплатными!</a:t>
            </a:r>
          </a:p>
        </p:txBody>
      </p:sp>
      <p:pic>
        <p:nvPicPr>
          <p:cNvPr id="5" name="Рисунок 4" descr="Изображение выглядит как комната, спальня, живой, играет&#10;&#10;Автоматически созданное описание">
            <a:extLst>
              <a:ext uri="{FF2B5EF4-FFF2-40B4-BE49-F238E27FC236}">
                <a16:creationId xmlns:a16="http://schemas.microsoft.com/office/drawing/2014/main" id="{E2CDFC37-580C-4B3D-B33F-685B59F7E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r="31521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94471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354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Aharoni</vt:lpstr>
      <vt:lpstr>Arial</vt:lpstr>
      <vt:lpstr>Avenir Next LT Pro</vt:lpstr>
      <vt:lpstr>Calibri</vt:lpstr>
      <vt:lpstr>ShapesVTI</vt:lpstr>
      <vt:lpstr>Tiny Tap</vt:lpstr>
      <vt:lpstr>Особенности</vt:lpstr>
      <vt:lpstr>Интерфейс платформы </vt:lpstr>
      <vt:lpstr>Перечень предметов, по которым можно создавать игры</vt:lpstr>
      <vt:lpstr>Так выглядит регистрационный этап</vt:lpstr>
      <vt:lpstr>Создание игры</vt:lpstr>
      <vt:lpstr>Первый шаг</vt:lpstr>
      <vt:lpstr>Процесс создания игры</vt:lpstr>
      <vt:lpstr>Использование на уроках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Tap</dc:title>
  <dc:creator>kazantsev denis</dc:creator>
  <cp:lastModifiedBy>kazantsev denis</cp:lastModifiedBy>
  <cp:revision>1</cp:revision>
  <dcterms:created xsi:type="dcterms:W3CDTF">2020-11-19T18:08:41Z</dcterms:created>
  <dcterms:modified xsi:type="dcterms:W3CDTF">2020-11-19T18:15:33Z</dcterms:modified>
</cp:coreProperties>
</file>